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DC961-D1FC-5641-B244-D6E066B86691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A1DCB-7FB7-9D4A-9073-2E46D392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8. </a:t>
            </a:r>
            <a:r>
              <a:rPr lang="en-US" b="1" i="1" dirty="0" smtClean="0"/>
              <a:t>Helianthus </a:t>
            </a:r>
            <a:r>
              <a:rPr lang="en-US" b="1" i="1" dirty="0" err="1" smtClean="0"/>
              <a:t>tuberosus</a:t>
            </a:r>
            <a:r>
              <a:rPr lang="en-US" b="1" i="1" dirty="0" smtClean="0"/>
              <a:t> </a:t>
            </a:r>
            <a:r>
              <a:rPr lang="en-US" b="1" i="0" dirty="0" smtClean="0"/>
              <a:t>L.  </a:t>
            </a:r>
            <a:r>
              <a:rPr lang="en-US" b="0" i="0" dirty="0" smtClean="0"/>
              <a:t>A</a:t>
            </a:r>
            <a:r>
              <a:rPr lang="en-US" dirty="0" smtClean="0"/>
              <a:t>rtichoke.   Heart epidermis, 4X.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 Artichoke.  Heart epidermis,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 Artichoke.</a:t>
            </a:r>
            <a:r>
              <a:rPr lang="en-US" baseline="0" dirty="0" smtClean="0"/>
              <a:t>  Heart epidermis,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 Artichoke.</a:t>
            </a:r>
            <a:r>
              <a:rPr lang="en-US" baseline="0" dirty="0" smtClean="0"/>
              <a:t>  Heart epidermis,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09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12. Artichoke.  Heart</a:t>
            </a:r>
            <a:r>
              <a:rPr lang="en-US" baseline="0" dirty="0" smtClean="0"/>
              <a:t> p</a:t>
            </a:r>
            <a:r>
              <a:rPr lang="en-US" dirty="0" smtClean="0"/>
              <a:t>ulp,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13. Artichoke.  Heart</a:t>
            </a:r>
            <a:r>
              <a:rPr lang="en-US" baseline="0" dirty="0" smtClean="0"/>
              <a:t> p</a:t>
            </a:r>
            <a:r>
              <a:rPr lang="en-US" dirty="0" smtClean="0"/>
              <a:t>ulp,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14. Artichoke.  Heart</a:t>
            </a:r>
            <a:r>
              <a:rPr lang="en-US" baseline="0" dirty="0" smtClean="0"/>
              <a:t> p</a:t>
            </a:r>
            <a:r>
              <a:rPr lang="en-US" dirty="0" smtClean="0"/>
              <a:t>ulp, 10X.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15. Artichoke.  Heart</a:t>
            </a:r>
            <a:r>
              <a:rPr lang="en-US" baseline="0" dirty="0" smtClean="0"/>
              <a:t> p</a:t>
            </a:r>
            <a:r>
              <a:rPr lang="en-US" dirty="0" smtClean="0"/>
              <a:t>ulp,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2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5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5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7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8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2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7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A36A-2D8C-134C-B02E-0F6D77C834B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AD976-CCCF-5640-99AD-22D2AEA6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8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Artichoke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38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hoke epidermis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7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hoke epidermis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hoke epidermis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0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hoke epiderm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hok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6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hoke 25X 6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5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hoke 10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0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hoke 25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4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</Words>
  <Application>Microsoft Macintosh PowerPoint</Application>
  <PresentationFormat>On-screen Show (4:3)</PresentationFormat>
  <Paragraphs>24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4</cp:revision>
  <dcterms:created xsi:type="dcterms:W3CDTF">2016-02-02T22:43:25Z</dcterms:created>
  <dcterms:modified xsi:type="dcterms:W3CDTF">2016-02-05T16:52:12Z</dcterms:modified>
</cp:coreProperties>
</file>